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985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193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7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2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820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52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622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5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78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52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81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7F2C8E-50BB-461C-96F7-A4A886C20E1D}" type="datetimeFigureOut">
              <a:rPr lang="en-US" smtClean="0"/>
              <a:t>29-Apr-20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930F2-1F4B-4DA0-9F8A-36E40F34CD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914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762000"/>
            <a:ext cx="8712926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7215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Ketevan Goginashvili</dc:creator>
  <cp:lastModifiedBy>Ketevan Goginashvili</cp:lastModifiedBy>
  <cp:revision>1</cp:revision>
  <dcterms:created xsi:type="dcterms:W3CDTF">2020-04-29T17:30:12Z</dcterms:created>
  <dcterms:modified xsi:type="dcterms:W3CDTF">2020-04-29T17:31:28Z</dcterms:modified>
</cp:coreProperties>
</file>